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3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4.xml" ContentType="application/vnd.openxmlformats-officedocument.presentationml.tags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99"/>
  </p:notesMasterIdLst>
  <p:sldIdLst>
    <p:sldId id="35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  <p:sldId id="336" r:id="rId69"/>
    <p:sldId id="337" r:id="rId70"/>
    <p:sldId id="338" r:id="rId71"/>
    <p:sldId id="339" r:id="rId72"/>
    <p:sldId id="340" r:id="rId73"/>
    <p:sldId id="341" r:id="rId74"/>
    <p:sldId id="369" r:id="rId75"/>
    <p:sldId id="368" r:id="rId76"/>
    <p:sldId id="360" r:id="rId77"/>
    <p:sldId id="370" r:id="rId78"/>
    <p:sldId id="361" r:id="rId79"/>
    <p:sldId id="362" r:id="rId80"/>
    <p:sldId id="363" r:id="rId81"/>
    <p:sldId id="365" r:id="rId82"/>
    <p:sldId id="366" r:id="rId83"/>
    <p:sldId id="371" r:id="rId84"/>
    <p:sldId id="364" r:id="rId85"/>
    <p:sldId id="356" r:id="rId86"/>
    <p:sldId id="357" r:id="rId87"/>
    <p:sldId id="358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72" r:id="rId97"/>
    <p:sldId id="373" r:id="rId9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7363B"/>
    <a:srgbClr val="B7B5AB"/>
    <a:srgbClr val="363840"/>
    <a:srgbClr val="AE4F4B"/>
    <a:srgbClr val="74C5D9"/>
    <a:srgbClr val="A94844"/>
    <a:srgbClr val="9B4C4F"/>
    <a:srgbClr val="800080"/>
    <a:srgbClr val="FFF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63327-CF07-4B5E-BC5A-D175B8F21DF6}" type="datetimeFigureOut">
              <a:rPr lang="fr-FR" smtClean="0"/>
              <a:t>22/08/2024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77C0F-2AAD-4E4D-B991-0E68B6A1A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3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323AFD-6A72-46D3-8EB3-4B203CFDC8B6}" type="slidenum">
              <a:rPr lang="fr-FR" altLang="fr-FR" smtClean="0">
                <a:solidFill>
                  <a:srgbClr val="000000"/>
                </a:solidFill>
              </a:rPr>
              <a:pPr/>
              <a:t>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940896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323AFD-6A72-46D3-8EB3-4B203CFDC8B6}" type="slidenum">
              <a:rPr lang="fr-FR" altLang="fr-FR" smtClean="0">
                <a:solidFill>
                  <a:srgbClr val="000000"/>
                </a:solidFill>
              </a:rPr>
              <a:pPr/>
              <a:t>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63601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323AFD-6A72-46D3-8EB3-4B203CFDC8B6}" type="slidenum">
              <a:rPr lang="fr-FR" altLang="fr-FR" smtClean="0">
                <a:solidFill>
                  <a:srgbClr val="000000"/>
                </a:solidFill>
              </a:rPr>
              <a:pPr/>
              <a:t>3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458660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3EB8F1-4FD6-421A-8E25-AD0AAD2C2AAC}" type="slidenum">
              <a:rPr lang="fr-FR" altLang="fr-FR" smtClean="0">
                <a:solidFill>
                  <a:srgbClr val="000000"/>
                </a:solidFill>
              </a:rPr>
              <a:pPr/>
              <a:t>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269400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70395E-C1F6-4380-8CA5-6CBA66BC53C0}" type="slidenum">
              <a:rPr lang="fr-FR" altLang="fr-FR" smtClean="0">
                <a:solidFill>
                  <a:srgbClr val="000000"/>
                </a:solidFill>
              </a:rPr>
              <a:pPr/>
              <a:t>5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33408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EC9184-90E1-4B08-B263-DF203396BF7E}" type="slidenum">
              <a:rPr lang="fr-FR" altLang="fr-FR" smtClean="0">
                <a:solidFill>
                  <a:srgbClr val="000000"/>
                </a:solidFill>
              </a:rPr>
              <a:pPr/>
              <a:t>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889580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8164E2-5D78-4478-A471-0EA917D0D358}" type="slidenum">
              <a:rPr lang="fr-FR" altLang="fr-FR" smtClean="0">
                <a:solidFill>
                  <a:srgbClr val="000000"/>
                </a:solidFill>
              </a:rPr>
              <a:pPr/>
              <a:t>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786010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BF4947-93B2-4141-84D6-0A39B0E5DF1D}" type="slidenum">
              <a:rPr lang="fr-FR" altLang="fr-FR" smtClean="0">
                <a:solidFill>
                  <a:srgbClr val="000000"/>
                </a:solidFill>
              </a:rPr>
              <a:pPr/>
              <a:t>8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62902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3A299C-7827-49B3-8307-EA7C7422E62B}" type="slidenum">
              <a:rPr lang="fr-FR" altLang="fr-FR" smtClean="0">
                <a:solidFill>
                  <a:srgbClr val="000000"/>
                </a:solidFill>
              </a:rPr>
              <a:pPr/>
              <a:t>9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967143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C417AD-5B15-4912-98D4-6959C397EDD4}" type="slidenum">
              <a:rPr lang="fr-FR" altLang="fr-FR" smtClean="0">
                <a:solidFill>
                  <a:srgbClr val="000000"/>
                </a:solidFill>
              </a:rPr>
              <a:pPr/>
              <a:t>10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184521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F88F8F-BF0E-48EF-8FDE-28F8B509C3EC}" type="slidenum">
              <a:rPr lang="fr-FR" altLang="fr-FR" smtClean="0">
                <a:solidFill>
                  <a:srgbClr val="000000"/>
                </a:solidFill>
              </a:rPr>
              <a:pPr/>
              <a:t>11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369716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458BE2-08CE-4724-8183-A11A68E4E083}" type="slidenum">
              <a:rPr lang="fr-FR" altLang="fr-FR" smtClean="0">
                <a:solidFill>
                  <a:srgbClr val="000000"/>
                </a:solidFill>
              </a:rPr>
              <a:pPr/>
              <a:t>12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381975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46D499-D3D3-4BF9-960B-04525E3CB0B7}" type="slidenum">
              <a:rPr lang="fr-FR" altLang="fr-FR" smtClean="0">
                <a:solidFill>
                  <a:srgbClr val="000000"/>
                </a:solidFill>
              </a:rPr>
              <a:pPr/>
              <a:t>13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9184855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648130-ECAD-4EE1-AC70-18032345C7C1}" type="slidenum">
              <a:rPr lang="fr-FR" altLang="fr-FR" smtClean="0">
                <a:solidFill>
                  <a:srgbClr val="000000"/>
                </a:solidFill>
              </a:rPr>
              <a:pPr/>
              <a:t>14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684785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ABE062B-35F4-4DDA-B3E0-853D4D62CC3B}" type="slidenum">
              <a:rPr lang="fr-FR" altLang="fr-FR" smtClean="0">
                <a:solidFill>
                  <a:srgbClr val="000000"/>
                </a:solidFill>
              </a:rPr>
              <a:pPr/>
              <a:t>15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579246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399959-D3C4-48B6-AA80-20694490147D}" type="slidenum">
              <a:rPr lang="fr-FR" altLang="fr-FR" smtClean="0">
                <a:solidFill>
                  <a:srgbClr val="000000"/>
                </a:solidFill>
              </a:rPr>
              <a:pPr/>
              <a:t>16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165033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65B75D-3C25-4B51-A82D-E6F41A44CECF}" type="slidenum">
              <a:rPr lang="fr-FR" altLang="fr-FR" smtClean="0">
                <a:solidFill>
                  <a:srgbClr val="000000"/>
                </a:solidFill>
              </a:rPr>
              <a:pPr/>
              <a:t>17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539672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DC0876-E0E6-4B08-B7A9-686B906B37BD}" type="slidenum">
              <a:rPr lang="fr-FR" altLang="fr-FR" smtClean="0">
                <a:solidFill>
                  <a:srgbClr val="000000"/>
                </a:solidFill>
              </a:rPr>
              <a:pPr/>
              <a:t>18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821257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96C339-6F09-4177-83EA-5913BD85E29A}" type="slidenum">
              <a:rPr lang="fr-FR" altLang="fr-FR" smtClean="0">
                <a:solidFill>
                  <a:srgbClr val="000000"/>
                </a:solidFill>
              </a:rPr>
              <a:pPr/>
              <a:t>19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640509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36F72C-D704-43CC-89DB-FBAB26F17AA2}" type="slidenum">
              <a:rPr lang="fr-FR" altLang="fr-FR" smtClean="0">
                <a:solidFill>
                  <a:srgbClr val="000000"/>
                </a:solidFill>
              </a:rPr>
              <a:pPr/>
              <a:t>20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155128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5E54AB-04ED-43E5-83AE-5508B3104D59}" type="slidenum">
              <a:rPr lang="fr-FR" altLang="fr-FR" smtClean="0">
                <a:solidFill>
                  <a:srgbClr val="000000"/>
                </a:solidFill>
              </a:rPr>
              <a:pPr/>
              <a:t>21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357207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160B3B-7255-4DA0-84DB-CE2AE438F631}" type="slidenum">
              <a:rPr lang="fr-FR" altLang="fr-FR" smtClean="0">
                <a:solidFill>
                  <a:srgbClr val="000000"/>
                </a:solidFill>
              </a:rPr>
              <a:pPr/>
              <a:t>22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446591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003C42-FF7F-4AB2-94BC-EED054C65199}" type="slidenum">
              <a:rPr lang="fr-FR" altLang="fr-FR" smtClean="0">
                <a:solidFill>
                  <a:srgbClr val="000000"/>
                </a:solidFill>
              </a:rPr>
              <a:pPr/>
              <a:t>23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251822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C54547-9DC6-4EB2-AC66-942F19451763}" type="slidenum">
              <a:rPr lang="fr-FR" altLang="fr-FR" smtClean="0">
                <a:solidFill>
                  <a:srgbClr val="000000"/>
                </a:solidFill>
              </a:rPr>
              <a:pPr/>
              <a:t>24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0987641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95E122-715C-4DC8-8F83-A653AA35F44B}" type="slidenum">
              <a:rPr lang="fr-FR" altLang="fr-FR" smtClean="0">
                <a:solidFill>
                  <a:srgbClr val="000000"/>
                </a:solidFill>
              </a:rPr>
              <a:pPr/>
              <a:t>25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7646006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1C48B0-D785-4D41-98E3-1700A2A579D2}" type="slidenum">
              <a:rPr lang="fr-FR" altLang="fr-FR" smtClean="0">
                <a:solidFill>
                  <a:srgbClr val="000000"/>
                </a:solidFill>
              </a:rPr>
              <a:pPr/>
              <a:t>26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0376758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59AC60-6069-4E4E-8795-FEFEB7B0DF9E}" type="slidenum">
              <a:rPr lang="fr-FR" altLang="fr-FR" smtClean="0">
                <a:solidFill>
                  <a:srgbClr val="000000"/>
                </a:solidFill>
              </a:rPr>
              <a:pPr/>
              <a:t>27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7596046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0359E1-612E-4857-8054-5C7BDB570813}" type="slidenum">
              <a:rPr lang="fr-FR" altLang="fr-FR" smtClean="0">
                <a:solidFill>
                  <a:srgbClr val="000000"/>
                </a:solidFill>
              </a:rPr>
              <a:pPr/>
              <a:t>28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0490613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CDBA03-7440-4B2E-9DB0-23FE94DD43EC}" type="slidenum">
              <a:rPr lang="fr-FR" altLang="fr-FR" smtClean="0">
                <a:solidFill>
                  <a:srgbClr val="000000"/>
                </a:solidFill>
              </a:rPr>
              <a:pPr/>
              <a:t>29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3213363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4BCA98-BE6D-4ED5-89C7-FB3359A6A93B}" type="slidenum">
              <a:rPr lang="fr-FR" altLang="fr-FR" smtClean="0">
                <a:solidFill>
                  <a:srgbClr val="000000"/>
                </a:solidFill>
              </a:rPr>
              <a:pPr/>
              <a:t>30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1226786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A0C4CD-2274-4F8B-A842-27A7FD63143E}" type="slidenum">
              <a:rPr lang="fr-FR" altLang="fr-FR" smtClean="0">
                <a:solidFill>
                  <a:srgbClr val="000000"/>
                </a:solidFill>
              </a:rPr>
              <a:pPr/>
              <a:t>31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0054301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EF6272-807C-4C5F-B27E-8A59DA7C9879}" type="slidenum">
              <a:rPr lang="fr-FR" altLang="fr-FR" smtClean="0">
                <a:solidFill>
                  <a:srgbClr val="000000"/>
                </a:solidFill>
              </a:rPr>
              <a:pPr/>
              <a:t>32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3640378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633109-A042-4E64-AF4F-B4B3BE98BD34}" type="slidenum">
              <a:rPr lang="fr-FR" altLang="fr-FR" smtClean="0">
                <a:solidFill>
                  <a:srgbClr val="000000"/>
                </a:solidFill>
              </a:rPr>
              <a:pPr/>
              <a:t>33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2124873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B9C6C1-8F67-4117-AEEB-F56556E94B72}" type="slidenum">
              <a:rPr lang="fr-FR" altLang="fr-FR" smtClean="0">
                <a:solidFill>
                  <a:srgbClr val="000000"/>
                </a:solidFill>
              </a:rPr>
              <a:pPr/>
              <a:t>34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5640596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8EDF06-CA8A-4C6B-9CC1-3D9F2C25170D}" type="slidenum">
              <a:rPr lang="fr-FR" altLang="fr-FR" smtClean="0">
                <a:solidFill>
                  <a:srgbClr val="000000"/>
                </a:solidFill>
              </a:rPr>
              <a:pPr/>
              <a:t>35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0152283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A24B1C-4E9B-4C26-88D0-FD3182734DC6}" type="slidenum">
              <a:rPr lang="fr-FR" altLang="fr-FR" smtClean="0">
                <a:solidFill>
                  <a:srgbClr val="000000"/>
                </a:solidFill>
              </a:rPr>
              <a:pPr/>
              <a:t>36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598956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101E98-7AA5-441F-82F7-8686E9B839C6}" type="slidenum">
              <a:rPr lang="fr-FR" altLang="fr-FR" smtClean="0">
                <a:solidFill>
                  <a:srgbClr val="000000"/>
                </a:solidFill>
              </a:rPr>
              <a:pPr/>
              <a:t>37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2360148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F54B3D-22F7-4A1C-BF7A-75639FEDA5E0}" type="slidenum">
              <a:rPr lang="fr-FR" altLang="fr-FR" smtClean="0">
                <a:solidFill>
                  <a:srgbClr val="000000"/>
                </a:solidFill>
              </a:rPr>
              <a:pPr/>
              <a:t>38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0573635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11F3A9-F55D-4432-B1E8-E23267C736D1}" type="slidenum">
              <a:rPr lang="fr-FR" altLang="fr-FR" smtClean="0">
                <a:solidFill>
                  <a:srgbClr val="000000"/>
                </a:solidFill>
              </a:rPr>
              <a:pPr/>
              <a:t>39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100137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CC30E9-20B1-410C-9CEF-A6177AB07C88}" type="slidenum">
              <a:rPr lang="fr-FR" altLang="fr-FR" smtClean="0">
                <a:solidFill>
                  <a:srgbClr val="000000"/>
                </a:solidFill>
              </a:rPr>
              <a:pPr/>
              <a:t>40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5033001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01D6844-9DC5-458B-A076-22463A1E4744}" type="slidenum">
              <a:rPr lang="fr-FR" altLang="fr-FR" smtClean="0">
                <a:solidFill>
                  <a:srgbClr val="000000"/>
                </a:solidFill>
              </a:rPr>
              <a:pPr/>
              <a:t>41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8366538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137B77-6913-4AA9-A9AE-D58FC1AE4DD1}" type="slidenum">
              <a:rPr lang="fr-FR" altLang="fr-FR" smtClean="0">
                <a:solidFill>
                  <a:srgbClr val="000000"/>
                </a:solidFill>
              </a:rPr>
              <a:pPr/>
              <a:t>42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1970928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0C85F5-0211-4CD5-9E64-02470A7DAC60}" type="slidenum">
              <a:rPr lang="fr-FR" altLang="fr-FR" smtClean="0">
                <a:solidFill>
                  <a:srgbClr val="000000"/>
                </a:solidFill>
              </a:rPr>
              <a:pPr/>
              <a:t>43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3561173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16CBA9-3E33-4B6C-AB65-B7A8F9317FCA}" type="slidenum">
              <a:rPr lang="fr-FR" altLang="fr-FR" smtClean="0">
                <a:solidFill>
                  <a:srgbClr val="000000"/>
                </a:solidFill>
              </a:rPr>
              <a:pPr/>
              <a:t>44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6043792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E3524B-3052-4D8B-884C-66322611308F}" type="slidenum">
              <a:rPr lang="fr-FR" altLang="fr-FR" smtClean="0">
                <a:solidFill>
                  <a:srgbClr val="000000"/>
                </a:solidFill>
              </a:rPr>
              <a:pPr/>
              <a:t>45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9516620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AC2C9E-F864-42A9-95F8-52FE0DE7067C}" type="slidenum">
              <a:rPr lang="fr-FR" altLang="fr-FR" smtClean="0">
                <a:solidFill>
                  <a:srgbClr val="000000"/>
                </a:solidFill>
              </a:rPr>
              <a:pPr/>
              <a:t>46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1681073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43F28B-F4AC-462C-9CE5-B1E3169DA6E0}" type="slidenum">
              <a:rPr lang="fr-FR" altLang="fr-FR" smtClean="0">
                <a:solidFill>
                  <a:srgbClr val="000000"/>
                </a:solidFill>
              </a:rPr>
              <a:pPr/>
              <a:t>47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5927121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B373D5-7114-4981-9756-AF69013D0D25}" type="slidenum">
              <a:rPr lang="fr-FR" altLang="fr-FR" smtClean="0">
                <a:solidFill>
                  <a:srgbClr val="000000"/>
                </a:solidFill>
              </a:rPr>
              <a:pPr/>
              <a:t>48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7924670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7B60D0-A0C4-4FA8-B1F2-F54A5D9F41B8}" type="slidenum">
              <a:rPr lang="fr-FR" altLang="fr-FR" smtClean="0">
                <a:solidFill>
                  <a:srgbClr val="000000"/>
                </a:solidFill>
              </a:rPr>
              <a:pPr/>
              <a:t>49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15948140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3FCCAF-7886-49EB-9CC3-BA3311C5A892}" type="slidenum">
              <a:rPr lang="fr-FR" altLang="fr-FR" smtClean="0">
                <a:solidFill>
                  <a:srgbClr val="000000"/>
                </a:solidFill>
              </a:rPr>
              <a:pPr/>
              <a:t>50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73690452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EEBAB8-75CF-445C-81DE-E0DC78110EAB}" type="slidenum">
              <a:rPr lang="fr-FR" altLang="fr-FR" smtClean="0">
                <a:solidFill>
                  <a:srgbClr val="000000"/>
                </a:solidFill>
              </a:rPr>
              <a:pPr/>
              <a:t>51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9507333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26D824-63A9-4ABF-9C3D-AEE6761E3F2B}" type="slidenum">
              <a:rPr lang="fr-FR" altLang="fr-FR" smtClean="0">
                <a:solidFill>
                  <a:srgbClr val="000000"/>
                </a:solidFill>
              </a:rPr>
              <a:pPr/>
              <a:t>52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38595256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9A3141-EE34-4FE9-96B1-7664C6094383}" type="slidenum">
              <a:rPr lang="fr-FR" altLang="fr-FR" smtClean="0">
                <a:solidFill>
                  <a:srgbClr val="000000"/>
                </a:solidFill>
              </a:rPr>
              <a:pPr/>
              <a:t>53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5830003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91EEDC-D2BA-4E43-AAE4-DF5FBB6DC4CA}" type="slidenum">
              <a:rPr lang="fr-FR" altLang="fr-FR" smtClean="0">
                <a:solidFill>
                  <a:srgbClr val="000000"/>
                </a:solidFill>
              </a:rPr>
              <a:pPr/>
              <a:t>54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3471397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91EEDC-D2BA-4E43-AAE4-DF5FBB6DC4CA}" type="slidenum">
              <a:rPr lang="fr-FR" altLang="fr-FR" smtClean="0">
                <a:solidFill>
                  <a:srgbClr val="000000"/>
                </a:solidFill>
              </a:rPr>
              <a:pPr/>
              <a:t>55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5999179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308B1A-885F-46CA-BEE6-792259EDEBCF}" type="slidenum">
              <a:rPr lang="fr-FR" altLang="fr-FR" smtClean="0">
                <a:solidFill>
                  <a:srgbClr val="000000"/>
                </a:solidFill>
              </a:rPr>
              <a:pPr/>
              <a:t>56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59111867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9CDA1D3-B97B-47A7-ADBA-19F975FFFCCA}" type="slidenum">
              <a:rPr lang="fr-FR" altLang="fr-FR" smtClean="0">
                <a:solidFill>
                  <a:srgbClr val="000000"/>
                </a:solidFill>
              </a:rPr>
              <a:pPr/>
              <a:t>57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81571826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6BC6C5-6777-40B8-81D5-4B62065F3030}" type="slidenum">
              <a:rPr lang="fr-FR" altLang="fr-FR" smtClean="0">
                <a:solidFill>
                  <a:srgbClr val="000000"/>
                </a:solidFill>
              </a:rPr>
              <a:pPr/>
              <a:t>58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3962294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ECA282-7993-47E4-8976-3432B46A33DE}" type="slidenum">
              <a:rPr lang="fr-FR" altLang="fr-FR" smtClean="0">
                <a:solidFill>
                  <a:srgbClr val="000000"/>
                </a:solidFill>
              </a:rPr>
              <a:pPr/>
              <a:t>59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66268407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DD493F-87EB-4519-9F64-65CFF243EB03}" type="slidenum">
              <a:rPr lang="fr-FR" altLang="fr-FR" smtClean="0">
                <a:solidFill>
                  <a:srgbClr val="000000"/>
                </a:solidFill>
              </a:rPr>
              <a:pPr/>
              <a:t>60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66495577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6DEE2C-0D87-4297-8D84-1BA38DAC5F1E}" type="slidenum">
              <a:rPr lang="fr-FR" altLang="fr-FR" smtClean="0">
                <a:solidFill>
                  <a:srgbClr val="000000"/>
                </a:solidFill>
              </a:rPr>
              <a:pPr/>
              <a:t>61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563796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C65EDB-BCD5-4EEE-8487-67C931F7BB88}" type="slidenum">
              <a:rPr lang="fr-FR" altLang="fr-FR" smtClean="0">
                <a:solidFill>
                  <a:srgbClr val="000000"/>
                </a:solidFill>
              </a:rPr>
              <a:pPr/>
              <a:t>62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12138455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EF8879-E422-45E9-A568-9F783C7556F6}" type="slidenum">
              <a:rPr lang="fr-FR" altLang="fr-FR" smtClean="0">
                <a:solidFill>
                  <a:srgbClr val="000000"/>
                </a:solidFill>
              </a:rPr>
              <a:pPr/>
              <a:t>64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07677007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40507C-16C1-4A85-A994-8C898CFFA91C}" type="slidenum">
              <a:rPr lang="fr-FR" altLang="fr-FR" smtClean="0">
                <a:solidFill>
                  <a:srgbClr val="000000"/>
                </a:solidFill>
              </a:rPr>
              <a:pPr/>
              <a:t>65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79433900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7A2233-F6D1-4DFE-A80F-C5D3DA528F41}" type="slidenum">
              <a:rPr lang="fr-FR" altLang="fr-FR" smtClean="0">
                <a:solidFill>
                  <a:srgbClr val="000000"/>
                </a:solidFill>
              </a:rPr>
              <a:pPr/>
              <a:t>66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25105861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F91D97-5182-4DB6-B270-A2F3B0511E1C}" type="slidenum">
              <a:rPr lang="fr-FR" altLang="fr-FR" smtClean="0">
                <a:solidFill>
                  <a:srgbClr val="000000"/>
                </a:solidFill>
              </a:rPr>
              <a:pPr/>
              <a:t>67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3334713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D437EB-950F-4481-91EC-ABD01BB026BF}" type="slidenum">
              <a:rPr lang="fr-FR" altLang="fr-FR" smtClean="0">
                <a:solidFill>
                  <a:srgbClr val="000000"/>
                </a:solidFill>
              </a:rPr>
              <a:pPr/>
              <a:t>68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3860141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1A5FB8-49FB-43E1-AEFE-433F5FCD7439}" type="slidenum">
              <a:rPr lang="fr-FR" altLang="fr-FR" smtClean="0">
                <a:solidFill>
                  <a:srgbClr val="000000"/>
                </a:solidFill>
              </a:rPr>
              <a:pPr/>
              <a:t>69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99421706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70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94202311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71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18747205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72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42509763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73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22434307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84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44778568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85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5183819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86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08686998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87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4690989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88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3991249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89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70207421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90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95775095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91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02033899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92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58421984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93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28478942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94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380139120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empus Sans ITC" panose="04020404030D07020202" pitchFamily="82" charset="0"/>
              </a:defRPr>
            </a:lvl9pPr>
          </a:lstStyle>
          <a:p>
            <a:fld id="{D41DEDCF-41D0-46F5-BE1B-479FCE9F0181}" type="slidenum">
              <a:rPr lang="fr-FR" altLang="fr-FR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95</a:t>
            </a:fld>
            <a:endParaRPr lang="fr-FR" altLang="fr-FR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7385563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99C7D-B654-4075-B5F9-9B93717F18CB}" type="slidenum">
              <a:rPr lang="fr-FR" altLang="fr-FR" smtClean="0">
                <a:solidFill>
                  <a:srgbClr val="000000"/>
                </a:solidFill>
              </a:rPr>
              <a:pPr/>
              <a:t>96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936868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DAD9A-0EA1-46D6-BE9C-28C3370A9A8C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21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FFDA4-3723-4BC9-81D2-C46CB576E9A4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26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CF6D9-E32A-40B8-9853-B061728C5ED3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00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52741-19CB-403D-B722-3D7027345E7F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18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95B35-FBE6-4CFF-8019-06C227A32F5E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7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BD1EE-81E8-46D1-AD41-475CCF7D5019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81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C18AD-72FA-4484-9ABC-3F8F8C8EABAE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8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3EB11-0284-4FF6-8382-044B3D44F552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9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7E8FE-8DD6-428B-A1B4-AAC6494C4ECF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0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C3EB-D418-4FDA-8AA5-3EF533A51748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5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C7713-8022-494F-B37A-B2C94673BF93}" type="slidenum">
              <a:rPr lang="fr-FR" alt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4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FEC00-C4A7-420A-9345-4FD3E9B660DA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98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C4705-5B1A-4900-808F-C756947E1CFF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37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1C949-DF39-4912-B1F8-C8AEE2CC07A5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519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21462-1F04-450D-9A62-ABC9B851569A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937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78E52-4954-4637-8F88-2A60790F5C3B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325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D14A6-E7B2-47EC-801A-4E5CDEA2F973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90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69BCC-7283-48C1-AE9A-8BC5EDDE8AD8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321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5D80A-091F-44F4-AA69-292604A71ED8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57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9923C-2DCF-4D3C-93F6-58D15535042C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93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740A7-186E-4E0F-9A96-ECB069BF21DF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21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A03D-AA28-46ED-A6E3-150DDF5FAFB1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98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9522397-0E16-47C1-8E08-6796D9EBA531}" type="slidenum">
              <a:rPr lang="fr-FR" altLang="fr-FR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02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09B53D-AAEB-4E57-A0DB-DAD762A15499}" type="slidenum">
              <a:rPr lang="fr-FR" altLang="fr-F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15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7" Type="http://schemas.openxmlformats.org/officeDocument/2006/relationships/image" Target="../media/image23.jpeg"/><Relationship Id="rId2" Type="http://schemas.microsoft.com/office/2007/relationships/media" Target="../media/media2.wm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ma"/><Relationship Id="rId7" Type="http://schemas.openxmlformats.org/officeDocument/2006/relationships/image" Target="../media/image45.jpeg"/><Relationship Id="rId2" Type="http://schemas.microsoft.com/office/2007/relationships/media" Target="../media/media3.wm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45.xml"/><Relationship Id="rId4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ma"/><Relationship Id="rId7" Type="http://schemas.openxmlformats.org/officeDocument/2006/relationships/image" Target="../media/image58.jpeg"/><Relationship Id="rId2" Type="http://schemas.microsoft.com/office/2007/relationships/media" Target="../media/media4.wm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8.xml"/><Relationship Id="rId4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9.jpeg"/><Relationship Id="rId11" Type="http://schemas.microsoft.com/office/2007/relationships/hdphoto" Target="../media/hdphoto1.wdp"/><Relationship Id="rId5" Type="http://schemas.openxmlformats.org/officeDocument/2006/relationships/image" Target="../media/image98.jpeg"/><Relationship Id="rId10" Type="http://schemas.openxmlformats.org/officeDocument/2006/relationships/image" Target="../media/image103.pn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3 Mi Lorena Linda [Bolero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24581" y="6638581"/>
            <a:ext cx="219419" cy="21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3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916"/>
    </mc:Choice>
    <mc:Fallback xmlns="">
      <p:transition advTm="2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2432" y="1801227"/>
            <a:ext cx="2219136" cy="325554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07613" y="694061"/>
            <a:ext cx="80409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E</a:t>
            </a:r>
            <a:r>
              <a:rPr lang="fr-FR" sz="4800" dirty="0" smtClean="0">
                <a:solidFill>
                  <a:srgbClr val="FFFF00"/>
                </a:solidFill>
                <a:latin typeface="Gabriola" panose="04040605051002020D02" pitchFamily="82" charset="0"/>
              </a:rPr>
              <a:t>nsemble </a:t>
            </a:r>
            <a:r>
              <a:rPr lang="fr-FR" sz="54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P</a:t>
            </a:r>
            <a:r>
              <a:rPr lang="fr-FR" sz="4800" dirty="0" smtClean="0">
                <a:solidFill>
                  <a:srgbClr val="FFFF00"/>
                </a:solidFill>
                <a:latin typeface="Gabriola" panose="04040605051002020D02" pitchFamily="82" charset="0"/>
              </a:rPr>
              <a:t>our les </a:t>
            </a:r>
            <a:r>
              <a:rPr lang="fr-FR" sz="54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I</a:t>
            </a:r>
            <a:r>
              <a:rPr lang="fr-FR" sz="4800" dirty="0" smtClean="0">
                <a:solidFill>
                  <a:srgbClr val="FFFF00"/>
                </a:solidFill>
                <a:latin typeface="Gabriola" panose="04040605051002020D02" pitchFamily="82" charset="0"/>
              </a:rPr>
              <a:t>ndiens du </a:t>
            </a:r>
            <a:r>
              <a:rPr lang="fr-FR" sz="54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G</a:t>
            </a:r>
            <a:r>
              <a:rPr lang="fr-FR" sz="4800" dirty="0" smtClean="0">
                <a:solidFill>
                  <a:srgbClr val="FFFF00"/>
                </a:solidFill>
                <a:latin typeface="Gabriola" panose="04040605051002020D02" pitchFamily="82" charset="0"/>
              </a:rPr>
              <a:t>uatemala</a:t>
            </a:r>
            <a:endParaRPr lang="fr-FR" sz="4800" dirty="0">
              <a:solidFill>
                <a:srgbClr val="FFFF00"/>
              </a:solidFill>
              <a:latin typeface="Gabriola" panose="04040605051002020D02" pitchFamily="8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455074" y="5259223"/>
            <a:ext cx="42755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 smtClean="0">
                <a:solidFill>
                  <a:schemeClr val="bg1"/>
                </a:solidFill>
                <a:latin typeface="Gabriola" panose="04040605051002020D02" pitchFamily="82" charset="0"/>
              </a:rPr>
              <a:t>30 ans de solidarité</a:t>
            </a:r>
            <a:endParaRPr lang="fr-FR" sz="4800" dirty="0">
              <a:solidFill>
                <a:srgbClr val="FFFF00"/>
              </a:solidFill>
              <a:latin typeface="Gabriola" panose="04040605051002020D02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3717" y="2485211"/>
            <a:ext cx="149592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7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Gabriola" panose="04040605051002020D02" pitchFamily="82" charset="0"/>
              </a:rPr>
              <a:t>1994</a:t>
            </a:r>
            <a:endParaRPr lang="fr-FR" sz="7200" dirty="0" smtClean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  <a:latin typeface="Gabriola" panose="04040605051002020D02" pitchFamily="82" charset="0"/>
              <a:cs typeface="Gautam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62000" y="2406254"/>
            <a:ext cx="152477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7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Gabriola" panose="04040605051002020D02" pitchFamily="82" charset="0"/>
              </a:rPr>
              <a:t>2024</a:t>
            </a:r>
            <a:endParaRPr lang="fr-FR" sz="7200" dirty="0" smtClean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  <a:latin typeface="Gabriola" panose="04040605051002020D02" pitchFamily="82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624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1603">
        <p15:prstTrans prst="curtains"/>
      </p:transition>
    </mc:Choice>
    <mc:Fallback xmlns="">
      <p:transition spd="slow" advTm="1603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1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4061" y="2530919"/>
            <a:ext cx="613180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7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Gabriola" panose="04040605051002020D02" pitchFamily="82" charset="0"/>
              </a:rPr>
              <a:t>LES </a:t>
            </a:r>
            <a:r>
              <a:rPr lang="fr-FR" sz="7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Gabriola" panose="04040605051002020D02" pitchFamily="82" charset="0"/>
                <a:cs typeface="Gautami" panose="020B0502040204020203" pitchFamily="34" charset="0"/>
              </a:rPr>
              <a:t>R</a:t>
            </a:r>
            <a:r>
              <a:rPr lang="fr-FR" sz="7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Gabriola" panose="04040605051002020D02" pitchFamily="82" charset="0"/>
                <a:ea typeface="MS Mincho" panose="02020609040205080304" pitchFamily="49" charset="-128"/>
                <a:cs typeface="Times New Roman" panose="02020603050405020304" pitchFamily="18" charset="0"/>
              </a:rPr>
              <a:t>É</a:t>
            </a:r>
            <a:r>
              <a:rPr lang="fr-FR" sz="7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Gabriola" panose="04040605051002020D02" pitchFamily="82" charset="0"/>
                <a:cs typeface="Gautami" panose="020B0502040204020203" pitchFamily="34" charset="0"/>
              </a:rPr>
              <a:t>ALISATIONS</a:t>
            </a:r>
          </a:p>
        </p:txBody>
      </p:sp>
    </p:spTree>
    <p:extLst>
      <p:ext uri="{BB962C8B-B14F-4D97-AF65-F5344CB8AC3E}">
        <p14:creationId xmlns:p14="http://schemas.microsoft.com/office/powerpoint/2010/main" val="324983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16">
        <p:random/>
      </p:transition>
    </mc:Choice>
    <mc:Fallback xmlns="">
      <p:transition spd="slow" advTm="291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9552" y="5805264"/>
            <a:ext cx="5292080" cy="7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altLang="fr-FR" sz="3600" b="1" dirty="0" smtClean="0">
                <a:solidFill>
                  <a:srgbClr val="FFFF00"/>
                </a:solidFill>
              </a:rPr>
              <a:t>Sécheuses</a:t>
            </a:r>
            <a:r>
              <a:rPr lang="en-US" altLang="fr-FR" sz="3600" b="1" dirty="0" smtClean="0">
                <a:solidFill>
                  <a:srgbClr val="FFFF00"/>
                </a:solidFill>
                <a:cs typeface="Arial" panose="020B0604020202020204" pitchFamily="34" charset="0"/>
              </a:rPr>
              <a:t> de </a:t>
            </a:r>
            <a:r>
              <a:rPr lang="en-US" altLang="fr-FR" sz="3600" b="1" dirty="0" err="1" smtClean="0">
                <a:solidFill>
                  <a:srgbClr val="FFFF00"/>
                </a:solidFill>
                <a:cs typeface="Arial" panose="020B0604020202020204" pitchFamily="34" charset="0"/>
              </a:rPr>
              <a:t>cardamome</a:t>
            </a:r>
            <a:endParaRPr lang="en-US" altLang="fr-FR" sz="3600" b="1" dirty="0" smtClean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93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14">
        <p:random/>
      </p:transition>
    </mc:Choice>
    <mc:Fallback xmlns="">
      <p:transition spd="slow" advTm="351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IAPO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0"/>
            <a:ext cx="5934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65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96">
        <p:random/>
      </p:transition>
    </mc:Choice>
    <mc:Fallback xmlns="">
      <p:transition spd="slow" advTm="229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DIAPO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5725" y="0"/>
            <a:ext cx="5880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38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56">
        <p:random/>
      </p:transition>
    </mc:Choice>
    <mc:Fallback xmlns="">
      <p:transition spd="slow" advTm="225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YAB-SEC-PLAQ"/>
          <p:cNvPicPr>
            <a:picLocks noChangeAspect="1" noChangeArrowheads="1"/>
          </p:cNvPicPr>
          <p:nvPr/>
        </p:nvPicPr>
        <p:blipFill>
          <a:blip r:embed="rId3">
            <a:lum bright="-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856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72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17">
        <p:random/>
      </p:transition>
    </mc:Choice>
    <mc:Fallback xmlns="">
      <p:transition spd="slow" advTm="2217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6" name="Picture 4" descr="FOTOS LAGUNA CHIQUITA 01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21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35">
        <p:random/>
      </p:transition>
    </mc:Choice>
    <mc:Fallback xmlns="">
      <p:transition spd="slow" advTm="2035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67516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00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49">
        <p:random/>
      </p:transition>
    </mc:Choice>
    <mc:Fallback xmlns="">
      <p:transition spd="slow" advTm="274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-53975"/>
            <a:ext cx="5572125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65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430">
        <p:random/>
      </p:transition>
    </mc:Choice>
    <mc:Fallback xmlns="">
      <p:transition spd="slow" advTm="343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05 EPIG CHUMILA1"/>
          <p:cNvPicPr>
            <a:picLocks noChangeAspect="1" noChangeArrowheads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6375" y="0"/>
            <a:ext cx="5535613" cy="760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63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96">
        <p:random/>
      </p:transition>
    </mc:Choice>
    <mc:Fallback xmlns="">
      <p:transition spd="slow" advTm="209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06 CUX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7475" y="-1611313"/>
            <a:ext cx="6353175" cy="846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71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05">
        <p:random/>
      </p:transition>
    </mc:Choice>
    <mc:Fallback xmlns="">
      <p:transition spd="slow" advTm="2105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6" name="Picture 4" descr="06 CHUM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-458788"/>
            <a:ext cx="5486400" cy="731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85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44">
        <p:random/>
      </p:transition>
    </mc:Choice>
    <mc:Fallback xmlns="">
      <p:transition spd="slow" advTm="304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2008 COM GC PLAQ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913" y="-458788"/>
            <a:ext cx="6256337" cy="834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9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02">
        <p:random/>
      </p:transition>
    </mc:Choice>
    <mc:Fallback xmlns="">
      <p:transition spd="slow" advTm="210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P103042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0"/>
            <a:ext cx="57102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84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72">
        <p:random/>
      </p:transition>
    </mc:Choice>
    <mc:Fallback xmlns="">
      <p:transition spd="slow" advTm="217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1030504 r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0"/>
            <a:ext cx="5597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10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89">
        <p:random/>
      </p:transition>
    </mc:Choice>
    <mc:Fallback xmlns="">
      <p:transition spd="slow" advTm="188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2012 PENA SECH PLAQ1 copi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0"/>
            <a:ext cx="5472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59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99">
        <p:random/>
      </p:transition>
    </mc:Choice>
    <mc:Fallback xmlns="">
      <p:transition spd="slow" advTm="239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7767" y="6098198"/>
            <a:ext cx="5639289" cy="9632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425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868">
        <p:random/>
      </p:transition>
    </mc:Choice>
    <mc:Fallback xmlns="">
      <p:transition spd="slow" advTm="7868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5067" objId="3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B TIEN PLAQ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84213" y="277813"/>
            <a:ext cx="10152063" cy="681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07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">
        <p:random/>
      </p:transition>
    </mc:Choice>
    <mc:Fallback xmlns="">
      <p:transition spd="slow" advTm="265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1015365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62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40">
        <p:random/>
      </p:transition>
    </mc:Choice>
    <mc:Fallback xmlns="">
      <p:transition spd="slow" advTm="254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YAB TIEN PLAQ 2"/>
          <p:cNvPicPr>
            <a:picLocks noChangeAspect="1" noChangeArrowheads="1"/>
          </p:cNvPicPr>
          <p:nvPr/>
        </p:nvPicPr>
        <p:blipFill>
          <a:blip r:embed="rId3">
            <a:lum bright="-10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0"/>
            <a:ext cx="6534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08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18">
        <p:random/>
      </p:transition>
    </mc:Choice>
    <mc:Fallback xmlns="">
      <p:transition spd="slow" advTm="301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2008 COM 22 PLAQ TIE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8775" y="-446088"/>
            <a:ext cx="5822950" cy="776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95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80">
        <p:random/>
      </p:transition>
    </mc:Choice>
    <mc:Fallback xmlns="">
      <p:transition spd="slow" advTm="278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6 Los Trece [Guarimba]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796136" y="908720"/>
            <a:ext cx="3240360" cy="7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fr-FR" sz="3600" b="1" dirty="0" err="1" smtClean="0">
                <a:solidFill>
                  <a:srgbClr val="FFFF00"/>
                </a:solidFill>
                <a:cs typeface="Arial" panose="020B0604020202020204" pitchFamily="34" charset="0"/>
              </a:rPr>
              <a:t>Moulins</a:t>
            </a:r>
            <a:r>
              <a:rPr lang="en-US" altLang="fr-FR" sz="3600" b="1" dirty="0" smtClean="0">
                <a:solidFill>
                  <a:srgbClr val="FFFF00"/>
                </a:solidFill>
                <a:cs typeface="Arial" panose="020B0604020202020204" pitchFamily="34" charset="0"/>
              </a:rPr>
              <a:t> à </a:t>
            </a:r>
            <a:r>
              <a:rPr lang="en-US" altLang="fr-FR" sz="3600" b="1" dirty="0" err="1" smtClean="0">
                <a:solidFill>
                  <a:srgbClr val="FFFF00"/>
                </a:solidFill>
                <a:cs typeface="Arial" panose="020B0604020202020204" pitchFamily="34" charset="0"/>
              </a:rPr>
              <a:t>maïs</a:t>
            </a:r>
            <a:endParaRPr lang="en-US" altLang="fr-FR" sz="3600" b="1" dirty="0" smtClean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685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85">
        <p:random/>
      </p:transition>
    </mc:Choice>
    <mc:Fallback xmlns="">
      <p:transition spd="slow" advTm="4385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169" objId="3"/>
      </p14:showEvt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HAJ MOUL PLAQ 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3363" y="0"/>
            <a:ext cx="5661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16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03">
        <p:random/>
      </p:transition>
    </mc:Choice>
    <mc:Fallback xmlns="">
      <p:transition spd="slow" advTm="2603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2003 MOUL PLAQ LIMON 2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4797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64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47">
        <p:random/>
      </p:transition>
    </mc:Choice>
    <mc:Fallback xmlns="">
      <p:transition spd="slow" advTm="2447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05 EPIG LAG CHI4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3625" y="188913"/>
            <a:ext cx="4538663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76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97">
        <p:random/>
      </p:transition>
    </mc:Choice>
    <mc:Fallback xmlns="">
      <p:transition spd="slow" advTm="3097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CAJ MOUL PLAQ N1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-171450"/>
            <a:ext cx="521335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19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68">
        <p:random/>
      </p:transition>
    </mc:Choice>
    <mc:Fallback xmlns="">
      <p:transition spd="slow" advTm="256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4668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29">
        <p:random/>
      </p:transition>
    </mc:Choice>
    <mc:Fallback xmlns="">
      <p:transition spd="slow" advTm="262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LA LAGUNA PLA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0"/>
            <a:ext cx="52974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73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78">
        <p:random/>
      </p:transition>
    </mc:Choice>
    <mc:Fallback xmlns="">
      <p:transition spd="slow" advTm="147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 descr="05 EPIG SAJOLOM1 re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1838" y="0"/>
            <a:ext cx="5138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77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30">
        <p:random/>
      </p:transition>
    </mc:Choice>
    <mc:Fallback xmlns="">
      <p:transition spd="slow" advTm="103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05-EPIG-PANTUNYATE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0"/>
            <a:ext cx="5165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07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624">
        <p:random/>
      </p:transition>
    </mc:Choice>
    <mc:Fallback xmlns="">
      <p:transition spd="slow" advTm="162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05 EPIG SEMIL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1825" y="0"/>
            <a:ext cx="5478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91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10">
        <p:random/>
      </p:transition>
    </mc:Choice>
    <mc:Fallback xmlns="">
      <p:transition spd="slow" advTm="201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06 05 CHAKTELA 2"/>
          <p:cNvPicPr>
            <a:picLocks noChangeAspect="1" noChangeArrowheads="1"/>
          </p:cNvPicPr>
          <p:nvPr/>
        </p:nvPicPr>
        <p:blipFill>
          <a:blip r:embed="rId3" cstate="email">
            <a:lum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1038" y="0"/>
            <a:ext cx="51419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26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73">
        <p:random/>
      </p:transition>
    </mc:Choice>
    <mc:Fallback xmlns="">
      <p:transition spd="slow" advTm="1973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06 05 NUEVA 91"/>
          <p:cNvPicPr>
            <a:picLocks noChangeAspect="1" noChangeArrowheads="1"/>
          </p:cNvPicPr>
          <p:nvPr/>
        </p:nvPicPr>
        <p:blipFill>
          <a:blip r:embed="rId3" cstate="email">
            <a:lum contras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198" y="-717514"/>
            <a:ext cx="6301648" cy="840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7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94">
        <p:random/>
      </p:transition>
    </mc:Choice>
    <mc:Fallback xmlns="">
      <p:transition spd="slow" advTm="279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06 05 RUBEL 1"/>
          <p:cNvPicPr>
            <a:picLocks noChangeAspect="1" noChangeArrowheads="1"/>
          </p:cNvPicPr>
          <p:nvPr/>
        </p:nvPicPr>
        <p:blipFill>
          <a:blip r:embed="rId3" cstate="email">
            <a:lum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687" y="-1130351"/>
            <a:ext cx="5991263" cy="798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16">
        <p:random/>
      </p:transition>
    </mc:Choice>
    <mc:Fallback xmlns="">
      <p:transition spd="slow" advTm="291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06 05 SEMULTEKEN 2"/>
          <p:cNvPicPr>
            <a:picLocks noChangeAspect="1" noChangeArrowheads="1"/>
          </p:cNvPicPr>
          <p:nvPr/>
        </p:nvPicPr>
        <p:blipFill>
          <a:blip r:embed="rId3" cstate="email">
            <a:lum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2192" y="-1338958"/>
            <a:ext cx="6224148" cy="82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91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18">
        <p:random/>
      </p:transition>
    </mc:Choice>
    <mc:Fallback xmlns="">
      <p:transition spd="slow" advTm="221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06 GANCHO 1"/>
          <p:cNvPicPr>
            <a:picLocks noChangeAspect="1" noChangeArrowheads="1"/>
          </p:cNvPicPr>
          <p:nvPr/>
        </p:nvPicPr>
        <p:blipFill>
          <a:blip r:embed="rId3" cstate="email">
            <a:lum contrast="3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6688" y="-1250950"/>
            <a:ext cx="6589712" cy="878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63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30">
        <p:random/>
      </p:transition>
    </mc:Choice>
    <mc:Fallback xmlns="">
      <p:transition spd="slow" advTm="223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 descr="2008 COM CUX PLAQ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7213" y="-1755775"/>
            <a:ext cx="6470650" cy="862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42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479">
        <p:random/>
      </p:transition>
    </mc:Choice>
    <mc:Fallback xmlns="">
      <p:transition spd="slow" advTm="347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6" name="Picture 4" descr="2008 COM MARTA PLAQ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6850" y="-458788"/>
            <a:ext cx="5994400" cy="799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91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52">
        <p:random/>
      </p:transition>
    </mc:Choice>
    <mc:Fallback xmlns="">
      <p:transition spd="slow" advTm="275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2008 COM 22 PLAQ MOU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6850" y="-171450"/>
            <a:ext cx="5724525" cy="763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99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92">
        <p:random/>
      </p:transition>
    </mc:Choice>
    <mc:Fallback xmlns="">
      <p:transition spd="slow" advTm="269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4" descr="P103030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63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72">
        <p:random/>
      </p:transition>
    </mc:Choice>
    <mc:Fallback xmlns="">
      <p:transition spd="slow" advTm="217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5" descr="P103033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37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24">
        <p:random/>
      </p:transition>
    </mc:Choice>
    <mc:Fallback xmlns="">
      <p:transition spd="slow" advTm="242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5" descr="2012 SAN ANITA MOUL PLAQ2 copi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6375" y="0"/>
            <a:ext cx="5732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29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74">
        <p:random/>
      </p:transition>
    </mc:Choice>
    <mc:Fallback xmlns="">
      <p:transition spd="slow" advTm="207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4" descr="2012 PASA MOUL PLAQ1 red"/>
          <p:cNvPicPr>
            <a:picLocks noChangeAspect="1" noChangeArrowheads="1"/>
          </p:cNvPicPr>
          <p:nvPr/>
        </p:nvPicPr>
        <p:blipFill>
          <a:blip r:embed="rId3" cstate="email">
            <a:lum bright="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6375" y="0"/>
            <a:ext cx="55070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78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10">
        <p:random/>
      </p:transition>
    </mc:Choice>
    <mc:Fallback xmlns="">
      <p:transition spd="slow" advTm="241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7 Lágrimas de Thelma (Blues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5474" y="0"/>
            <a:ext cx="514350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09023" y="2780928"/>
            <a:ext cx="24113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2060"/>
                </a:solidFill>
              </a:rPr>
              <a:t>Égraineuses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2060"/>
                </a:solidFill>
              </a:rPr>
              <a:t>à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2060"/>
                </a:solidFill>
              </a:rPr>
              <a:t>maïs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500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418">
        <p:random/>
      </p:transition>
    </mc:Choice>
    <mc:Fallback xmlns="">
      <p:transition spd="slow" advTm="641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981" objId="4"/>
      </p14:showEvtLst>
    </p:ext>
  </p:extLs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2008 COM VIST PLAQ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9513" y="-2116138"/>
            <a:ext cx="7939087" cy="10585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75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46">
        <p:random/>
      </p:transition>
    </mc:Choice>
    <mc:Fallback xmlns="">
      <p:transition spd="slow" advTm="224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2008 COM CHU PLAQ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6850" y="-315913"/>
            <a:ext cx="5562600" cy="741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93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81">
        <p:random/>
      </p:transition>
    </mc:Choice>
    <mc:Fallback xmlns="">
      <p:transition spd="slow" advTm="188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STA MARTA PLAQ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0388" y="0"/>
            <a:ext cx="5480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57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21">
        <p:random/>
      </p:transition>
    </mc:Choice>
    <mc:Fallback xmlns="">
      <p:transition spd="slow" advTm="252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707904" y="5949280"/>
            <a:ext cx="313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FFFF00"/>
                </a:solidFill>
              </a:rPr>
              <a:t>Atelier artisanal</a:t>
            </a:r>
          </a:p>
        </p:txBody>
      </p:sp>
    </p:spTree>
    <p:extLst>
      <p:ext uri="{BB962C8B-B14F-4D97-AF65-F5344CB8AC3E}">
        <p14:creationId xmlns:p14="http://schemas.microsoft.com/office/powerpoint/2010/main" val="63306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159">
        <p:random/>
      </p:transition>
    </mc:Choice>
    <mc:Fallback xmlns="">
      <p:transition spd="slow" advTm="315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TALLER PLAQ r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0"/>
            <a:ext cx="56149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18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64">
        <p:random/>
      </p:transition>
    </mc:Choice>
    <mc:Fallback xmlns="">
      <p:transition spd="slow" advTm="236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408897" y="4293096"/>
            <a:ext cx="1767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err="1" smtClean="0">
                <a:solidFill>
                  <a:srgbClr val="FFFF00"/>
                </a:solidFill>
              </a:rPr>
              <a:t>Trapiche</a:t>
            </a:r>
            <a:endParaRPr lang="fr-FR" sz="3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08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69">
        <p:random/>
      </p:transition>
    </mc:Choice>
    <mc:Fallback xmlns="">
      <p:transition spd="slow" advTm="256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4688" y="0"/>
            <a:ext cx="5254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58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80">
        <p:random/>
      </p:transition>
    </mc:Choice>
    <mc:Fallback xmlns="">
      <p:transition spd="slow" advTm="218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4"/>
          <p:cNvSpPr txBox="1">
            <a:spLocks noChangeArrowheads="1"/>
          </p:cNvSpPr>
          <p:nvPr/>
        </p:nvSpPr>
        <p:spPr bwMode="auto">
          <a:xfrm>
            <a:off x="427783" y="2782669"/>
            <a:ext cx="17450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 smtClean="0">
                <a:solidFill>
                  <a:srgbClr val="FFFF00"/>
                </a:solidFill>
              </a:rPr>
              <a:t>VEHICULE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 smtClean="0">
                <a:solidFill>
                  <a:srgbClr val="FFFF00"/>
                </a:solidFill>
              </a:rPr>
              <a:t>DU TRAPICHE</a:t>
            </a:r>
          </a:p>
        </p:txBody>
      </p:sp>
      <p:pic>
        <p:nvPicPr>
          <p:cNvPr id="105475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0"/>
            <a:ext cx="5486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94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05">
        <p:random/>
      </p:transition>
    </mc:Choice>
    <mc:Fallback xmlns="">
      <p:transition spd="slow" advTm="2505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930929" y="0"/>
            <a:ext cx="3049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0066"/>
                </a:solidFill>
              </a:rPr>
              <a:t>Systèmes d’eau</a:t>
            </a:r>
          </a:p>
        </p:txBody>
      </p:sp>
    </p:spTree>
    <p:extLst>
      <p:ext uri="{BB962C8B-B14F-4D97-AF65-F5344CB8AC3E}">
        <p14:creationId xmlns:p14="http://schemas.microsoft.com/office/powerpoint/2010/main" val="177289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07">
        <p:random/>
      </p:transition>
    </mc:Choice>
    <mc:Fallback xmlns="">
      <p:transition spd="slow" advTm="2607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3" descr="P1030533 r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5991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59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22">
        <p:random/>
      </p:transition>
    </mc:Choice>
    <mc:Fallback xmlns="">
      <p:transition spd="slow" advTm="172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292080" y="5949280"/>
            <a:ext cx="3376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FFFF00"/>
                </a:solidFill>
              </a:rPr>
              <a:t>Centro de </a:t>
            </a:r>
            <a:r>
              <a:rPr lang="fr-FR" sz="3600" dirty="0" err="1" smtClean="0">
                <a:solidFill>
                  <a:srgbClr val="FFFF00"/>
                </a:solidFill>
              </a:rPr>
              <a:t>acopio</a:t>
            </a:r>
            <a:endParaRPr lang="fr-FR" sz="3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1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60">
        <p:random/>
      </p:transition>
    </mc:Choice>
    <mc:Fallback xmlns="">
      <p:transition spd="slow" advTm="256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06 CENTR ACO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0800" y="-930275"/>
            <a:ext cx="6346825" cy="846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85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77">
        <p:random/>
      </p:transition>
    </mc:Choice>
    <mc:Fallback xmlns="">
      <p:transition spd="slow" advTm="2477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08 Linda Morena [Bolero]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477"/>
            <a:ext cx="9144000" cy="678104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0963709">
            <a:off x="1014014" y="2593738"/>
            <a:ext cx="57900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0066"/>
                </a:solidFill>
              </a:rPr>
              <a:t>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0066"/>
                </a:solidFill>
              </a:rPr>
              <a:t>M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0066"/>
                </a:solidFill>
              </a:rPr>
              <a:t>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0066"/>
                </a:solidFill>
              </a:rPr>
              <a:t>C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000066"/>
                </a:solidFill>
              </a:rPr>
              <a:t>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320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34">
        <p:random/>
      </p:transition>
    </mc:Choice>
    <mc:Fallback xmlns="">
      <p:transition spd="slow" advTm="433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501" objId="5"/>
      </p14:showEvtLst>
    </p:ext>
  </p:extLs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DSC03475 r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0" y="0"/>
            <a:ext cx="64309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05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22">
        <p:random/>
      </p:transition>
    </mc:Choice>
    <mc:Fallback xmlns="">
      <p:transition spd="slow" advTm="132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2012 INST INST SAN PLAQ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0"/>
            <a:ext cx="5341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62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52">
        <p:random/>
      </p:transition>
    </mc:Choice>
    <mc:Fallback xmlns="">
      <p:transition spd="slow" advTm="175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PLANTA PLAQ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-458788"/>
            <a:ext cx="6316663" cy="772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05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29">
        <p:random/>
      </p:transition>
    </mc:Choice>
    <mc:Fallback xmlns="">
      <p:transition spd="slow" advTm="202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SALON PLAQ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5380038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18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55">
        <p:random/>
      </p:transition>
    </mc:Choice>
    <mc:Fallback xmlns="">
      <p:transition spd="slow" advTm="2955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80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20">
        <p:random/>
      </p:transition>
    </mc:Choice>
    <mc:Fallback xmlns="">
      <p:transition spd="slow" advTm="192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534" y="-636224"/>
            <a:ext cx="6665205" cy="888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04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66">
        <p:random/>
      </p:transition>
    </mc:Choice>
    <mc:Fallback xmlns="">
      <p:transition spd="slow" advTm="116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5486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0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14">
        <p:random/>
      </p:transition>
    </mc:Choice>
    <mc:Fallback xmlns="">
      <p:transition spd="slow" advTm="131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8638" y="0"/>
            <a:ext cx="5546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27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05">
        <p:random/>
      </p:transition>
    </mc:Choice>
    <mc:Fallback xmlns="">
      <p:transition spd="slow" advTm="1905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6100" y="0"/>
            <a:ext cx="5511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5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632">
        <p:random/>
      </p:transition>
    </mc:Choice>
    <mc:Fallback xmlns="">
      <p:transition spd="slow" advTm="163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4188" y="0"/>
            <a:ext cx="5635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49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58">
        <p:random/>
      </p:transition>
    </mc:Choice>
    <mc:Fallback xmlns="">
      <p:transition spd="slow" advTm="185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250" y="0"/>
            <a:ext cx="5651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55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432">
        <p:random/>
      </p:transition>
    </mc:Choice>
    <mc:Fallback xmlns="">
      <p:transition spd="slow" advTm="343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0"/>
            <a:ext cx="5473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45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86">
        <p:random/>
      </p:transition>
    </mc:Choice>
    <mc:Fallback xmlns="">
      <p:transition spd="slow" advTm="15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514" y="0"/>
            <a:ext cx="5300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6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93">
        <p:random/>
      </p:transition>
    </mc:Choice>
    <mc:Fallback xmlns="">
      <p:transition spd="slow" advTm="1893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8377" y="0"/>
            <a:ext cx="4907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7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73">
        <p:random/>
      </p:transition>
    </mc:Choice>
    <mc:Fallback xmlns="">
      <p:transition spd="slow" advTm="773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9206" y="0"/>
            <a:ext cx="5545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1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73">
        <p:random/>
      </p:transition>
    </mc:Choice>
    <mc:Fallback xmlns="">
      <p:transition spd="slow" advTm="773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9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rgbClr val="002060"/>
            </a:gs>
            <a:gs pos="6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28504" y="2648607"/>
            <a:ext cx="44117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  <a:t>HAUTES TERRES</a:t>
            </a:r>
          </a:p>
          <a:p>
            <a:pPr algn="ctr"/>
            <a:r>
              <a:rPr lang="fr-FR" sz="3600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  <a:t>Huehuetenango</a:t>
            </a:r>
            <a:endParaRPr lang="fr-FR" sz="3600" dirty="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04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436"/>
            <a:ext cx="9144000" cy="548694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758444" y="5802135"/>
            <a:ext cx="4044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FFFF00"/>
                </a:solidFill>
              </a:rPr>
              <a:t>Cinq postes de santé</a:t>
            </a:r>
          </a:p>
        </p:txBody>
      </p:sp>
    </p:spTree>
    <p:extLst>
      <p:ext uri="{BB962C8B-B14F-4D97-AF65-F5344CB8AC3E}">
        <p14:creationId xmlns:p14="http://schemas.microsoft.com/office/powerpoint/2010/main" val="157716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6075" y="0"/>
            <a:ext cx="5151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0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546" y="0"/>
            <a:ext cx="4972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4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9530" y="0"/>
            <a:ext cx="544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091" y="0"/>
            <a:ext cx="5789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6500" y="0"/>
            <a:ext cx="575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8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0717" y="6190593"/>
            <a:ext cx="3142593" cy="536028"/>
          </a:xfrm>
          <a:prstGeom prst="rect">
            <a:avLst/>
          </a:prstGeom>
          <a:solidFill>
            <a:srgbClr val="3736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616146" y="6190593"/>
            <a:ext cx="2111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</a:rPr>
              <a:t>Cuisine scolaire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7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4883" y="0"/>
            <a:ext cx="5834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3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9 Ferrocarril de Los Altos [Foxtrot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63070" y="6577070"/>
            <a:ext cx="280930" cy="28093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481115" y="584066"/>
            <a:ext cx="4107150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FFFF00"/>
                </a:solidFill>
              </a:rPr>
              <a:t>Montant total investi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smtClean="0">
                <a:solidFill>
                  <a:srgbClr val="FFFF00"/>
                </a:solidFill>
              </a:rPr>
              <a:t>1995-2024</a:t>
            </a:r>
            <a:endParaRPr lang="fr-FR" sz="3600" dirty="0" smtClean="0">
              <a:solidFill>
                <a:srgbClr val="FFFF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600" dirty="0">
              <a:solidFill>
                <a:srgbClr val="FFFF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6600" dirty="0" smtClean="0">
                <a:solidFill>
                  <a:srgbClr val="FFFF00"/>
                </a:solidFill>
              </a:rPr>
              <a:t>510000 €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708558" y="4151695"/>
            <a:ext cx="589097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solidFill>
                  <a:srgbClr val="002060"/>
                </a:solidFill>
              </a:rPr>
              <a:t>d</a:t>
            </a:r>
            <a:r>
              <a:rPr lang="fr-FR" sz="3600" dirty="0" smtClean="0">
                <a:solidFill>
                  <a:srgbClr val="002060"/>
                </a:solidFill>
              </a:rPr>
              <a:t>ont une notable partie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solidFill>
                  <a:srgbClr val="002060"/>
                </a:solidFill>
              </a:rPr>
              <a:t>p</a:t>
            </a:r>
            <a:r>
              <a:rPr lang="fr-FR" sz="3600" dirty="0" smtClean="0">
                <a:solidFill>
                  <a:srgbClr val="002060"/>
                </a:solidFill>
              </a:rPr>
              <a:t>rovient de la vente de cartes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solidFill>
                  <a:srgbClr val="002060"/>
                </a:solidFill>
              </a:rPr>
              <a:t>c</a:t>
            </a:r>
            <a:r>
              <a:rPr lang="fr-FR" sz="3600" dirty="0" smtClean="0">
                <a:solidFill>
                  <a:srgbClr val="002060"/>
                </a:solidFill>
              </a:rPr>
              <a:t>onsécutive aux conférences…</a:t>
            </a:r>
            <a:endParaRPr lang="fr-FR" sz="66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46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946">
        <p:random/>
      </p:transition>
    </mc:Choice>
    <mc:Fallback xmlns="">
      <p:transition spd="slow" advTm="794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737" y="1384432"/>
            <a:ext cx="8009263" cy="571026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77118" y="8373"/>
            <a:ext cx="9221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>
                <a:solidFill>
                  <a:srgbClr val="FFFF00"/>
                </a:solidFill>
              </a:rPr>
              <a:t>c</a:t>
            </a:r>
            <a:r>
              <a:rPr lang="fr-FR" sz="3600" dirty="0" smtClean="0">
                <a:solidFill>
                  <a:srgbClr val="FFFF00"/>
                </a:solidFill>
              </a:rPr>
              <a:t>onférences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FFFF00"/>
                </a:solidFill>
              </a:rPr>
              <a:t>qui eurent lieu aux quatre coins de la France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76188" y="2102558"/>
            <a:ext cx="2979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</a:rPr>
              <a:t>Lycée N. Ledoux, Besançon</a:t>
            </a:r>
          </a:p>
        </p:txBody>
      </p:sp>
    </p:spTree>
    <p:extLst>
      <p:ext uri="{BB962C8B-B14F-4D97-AF65-F5344CB8AC3E}">
        <p14:creationId xmlns:p14="http://schemas.microsoft.com/office/powerpoint/2010/main" val="220202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191">
        <p:random/>
      </p:transition>
    </mc:Choice>
    <mc:Fallback xmlns="">
      <p:transition spd="slow" advTm="619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29263" y="152572"/>
            <a:ext cx="4763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</a:rPr>
              <a:t>Collège André </a:t>
            </a:r>
            <a:r>
              <a:rPr lang="fr-FR" sz="2000" dirty="0" err="1" smtClean="0">
                <a:solidFill>
                  <a:srgbClr val="002060"/>
                </a:solidFill>
              </a:rPr>
              <a:t>Cabasse</a:t>
            </a:r>
            <a:r>
              <a:rPr lang="fr-FR" sz="2000" dirty="0" smtClean="0">
                <a:solidFill>
                  <a:srgbClr val="002060"/>
                </a:solidFill>
              </a:rPr>
              <a:t>, </a:t>
            </a:r>
            <a:r>
              <a:rPr lang="fr-FR" sz="2000" dirty="0">
                <a:solidFill>
                  <a:srgbClr val="002060"/>
                </a:solidFill>
              </a:rPr>
              <a:t>R</a:t>
            </a:r>
            <a:r>
              <a:rPr lang="fr-FR" sz="2000" dirty="0" smtClean="0">
                <a:solidFill>
                  <a:srgbClr val="002060"/>
                </a:solidFill>
              </a:rPr>
              <a:t>oquebrune/Argens</a:t>
            </a:r>
          </a:p>
        </p:txBody>
      </p:sp>
    </p:spTree>
    <p:extLst>
      <p:ext uri="{BB962C8B-B14F-4D97-AF65-F5344CB8AC3E}">
        <p14:creationId xmlns:p14="http://schemas.microsoft.com/office/powerpoint/2010/main" val="138493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618">
        <p:random/>
      </p:transition>
    </mc:Choice>
    <mc:Fallback xmlns="">
      <p:transition spd="slow" advTm="461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-17369" y="2247613"/>
            <a:ext cx="31550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FFFF00"/>
                </a:solidFill>
              </a:rPr>
              <a:t>Elles ont fait connaître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FFFF00"/>
                </a:solidFill>
              </a:rPr>
              <a:t>EPIG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solidFill>
                  <a:srgbClr val="FFFF00"/>
                </a:solidFill>
              </a:rPr>
              <a:t>à</a:t>
            </a:r>
            <a:r>
              <a:rPr lang="fr-FR" sz="2400" dirty="0" smtClean="0">
                <a:solidFill>
                  <a:srgbClr val="FFFF00"/>
                </a:solidFill>
              </a:rPr>
              <a:t> travers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FFFF00"/>
                </a:solidFill>
              </a:rPr>
              <a:t>des articles de journaux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5366" y="2469"/>
            <a:ext cx="5768634" cy="685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684">
        <p:random/>
      </p:transition>
    </mc:Choice>
    <mc:Fallback xmlns="">
      <p:transition spd="slow" advTm="4684">
        <p:random/>
      </p:transition>
    </mc:Fallback>
  </mc:AlternateContent>
  <p:timing>
    <p:tnLst>
      <p:par>
        <p:cTn id="1" dur="indefinite" restart="never" nodeType="tmRoot"/>
      </p:par>
    </p:tnLst>
  </p:timing>
  <p:extLst>
    <p:ext uri="{E180D4A7-C9FB-4DFB-919C-405C955672EB}">
      <p14:showEvtLst xmlns:p14="http://schemas.microsoft.com/office/powerpoint/2010/main">
        <p14:playEvt time="0" objId="6"/>
      </p14:showEvtLst>
    </p:ext>
  </p:extLs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272" y="0"/>
            <a:ext cx="6623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7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151">
        <p:random/>
      </p:transition>
    </mc:Choice>
    <mc:Fallback xmlns="">
      <p:transition spd="slow" advTm="415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8998" y="0"/>
            <a:ext cx="6166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44">
        <p:random/>
      </p:transition>
    </mc:Choice>
    <mc:Fallback xmlns="">
      <p:transition spd="slow" advTm="454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727" y="0"/>
            <a:ext cx="4822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5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98">
        <p:random/>
      </p:transition>
    </mc:Choice>
    <mc:Fallback xmlns="">
      <p:transition spd="slow" advTm="359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61822" cy="384313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911" y="2795965"/>
            <a:ext cx="6202496" cy="406203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133386" y="2027103"/>
            <a:ext cx="1950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L’EST REPUBLICAIN</a:t>
            </a:r>
          </a:p>
          <a:p>
            <a:pPr algn="ctr"/>
            <a:r>
              <a:rPr lang="fr-FR" dirty="0" err="1" smtClean="0">
                <a:solidFill>
                  <a:srgbClr val="FFFF00"/>
                </a:solidFill>
              </a:rPr>
              <a:t>Luxeuil-les-bains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1252" y="3843135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Dole</a:t>
            </a:r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80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76">
        <p:random/>
      </p:transition>
    </mc:Choice>
    <mc:Fallback xmlns="">
      <p:transition spd="slow" advTm="337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3977089" cy="456845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411" y="1443210"/>
            <a:ext cx="4930589" cy="541479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379141" y="980501"/>
            <a:ext cx="2764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FF00"/>
                </a:solidFill>
              </a:rPr>
              <a:t>OUEST-FRANCE * QUIMPER</a:t>
            </a:r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23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249">
        <p:random/>
      </p:transition>
    </mc:Choice>
    <mc:Fallback xmlns="">
      <p:transition spd="slow" advTm="424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94348"/>
            <a:ext cx="3536414" cy="477594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6005" y="0"/>
            <a:ext cx="5447995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666188" y="0"/>
            <a:ext cx="1950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L’EST REPUBLICAIN</a:t>
            </a:r>
          </a:p>
          <a:p>
            <a:pPr algn="ctr"/>
            <a:r>
              <a:rPr lang="fr-FR" dirty="0" smtClean="0">
                <a:solidFill>
                  <a:srgbClr val="FFFF00"/>
                </a:solidFill>
              </a:rPr>
              <a:t>Giromagny</a:t>
            </a:r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3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90">
        <p:random/>
      </p:transition>
    </mc:Choice>
    <mc:Fallback xmlns="">
      <p:transition spd="slow" advTm="449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1074" y="1322196"/>
            <a:ext cx="402219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FFFF00"/>
                </a:solidFill>
              </a:rPr>
              <a:t>Les motifs des cartes,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FFFF00"/>
                </a:solidFill>
              </a:rPr>
              <a:t>f</a:t>
            </a:r>
            <a:r>
              <a:rPr lang="fr-FR" sz="2800" smtClean="0">
                <a:solidFill>
                  <a:srgbClr val="FFFF00"/>
                </a:solidFill>
              </a:rPr>
              <a:t>urent</a:t>
            </a:r>
            <a:r>
              <a:rPr lang="fr-FR" sz="2800" dirty="0" smtClean="0">
                <a:solidFill>
                  <a:srgbClr val="FFFF00"/>
                </a:solidFill>
              </a:rPr>
              <a:t>, dans la plupart des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FFFF00"/>
                </a:solidFill>
              </a:rPr>
              <a:t>cas, l’œuvre d’artistes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FFFF00"/>
                </a:solidFill>
              </a:rPr>
              <a:t>peintres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dirty="0" smtClean="0">
              <a:solidFill>
                <a:srgbClr val="FFFF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405" y="0"/>
            <a:ext cx="46325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2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10">
        <p:random/>
      </p:transition>
    </mc:Choice>
    <mc:Fallback xmlns="">
      <p:transition spd="slow" advTm="601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3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94" y="2269864"/>
            <a:ext cx="3029978" cy="215431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5352" y="0"/>
            <a:ext cx="2281063" cy="3281082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5972" y="3929024"/>
            <a:ext cx="2039822" cy="292897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975" y="0"/>
            <a:ext cx="3225009" cy="22698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821109" cy="19943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5335" y="4349252"/>
            <a:ext cx="3548665" cy="250874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94" y="4625788"/>
            <a:ext cx="3005331" cy="212463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4425" y="2392375"/>
            <a:ext cx="2492108" cy="177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76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1126">
        <p15:prstTrans prst="prestige"/>
      </p:transition>
    </mc:Choice>
    <mc:Fallback xmlns="">
      <p:transition spd="slow" advTm="311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05752" y="2362720"/>
            <a:ext cx="22076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8000" dirty="0" smtClean="0">
                <a:solidFill>
                  <a:srgbClr val="FFFF00"/>
                </a:solidFill>
                <a:latin typeface="Lucida Handwriting" panose="03010101010101010101" pitchFamily="66" charset="0"/>
              </a:rPr>
              <a:t>FIN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6898" y="0"/>
            <a:ext cx="2511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23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10">
        <p:random/>
      </p:transition>
    </mc:Choice>
    <mc:Fallback xmlns="">
      <p:transition spd="slow" advTm="601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anose="04020404030D07020202" pitchFamily="8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anose="04020404030D07020202" pitchFamily="82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2991</TotalTime>
  <Words>212</Words>
  <Application>Microsoft Office PowerPoint</Application>
  <PresentationFormat>Affichage à l'écran (4:3)</PresentationFormat>
  <Paragraphs>136</Paragraphs>
  <Slides>96</Slides>
  <Notes>85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96</vt:i4>
      </vt:variant>
    </vt:vector>
  </HeadingPairs>
  <TitlesOfParts>
    <vt:vector size="106" baseType="lpstr">
      <vt:lpstr>MS Mincho</vt:lpstr>
      <vt:lpstr>Arial</vt:lpstr>
      <vt:lpstr>Calibri</vt:lpstr>
      <vt:lpstr>Calibri Light</vt:lpstr>
      <vt:lpstr>Gabriola</vt:lpstr>
      <vt:lpstr>Gautami</vt:lpstr>
      <vt:lpstr>Lucida Handwriting</vt:lpstr>
      <vt:lpstr>Times New Roman</vt:lpstr>
      <vt:lpstr>1_Thème Office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André</dc:creator>
  <cp:lastModifiedBy>Segura</cp:lastModifiedBy>
  <cp:revision>73</cp:revision>
  <dcterms:created xsi:type="dcterms:W3CDTF">2017-11-05T13:31:12Z</dcterms:created>
  <dcterms:modified xsi:type="dcterms:W3CDTF">2024-08-22T07:25:52Z</dcterms:modified>
</cp:coreProperties>
</file>